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8" r:id="rId2"/>
    <p:sldId id="264" r:id="rId3"/>
    <p:sldId id="266" r:id="rId4"/>
    <p:sldId id="280" r:id="rId5"/>
    <p:sldId id="263" r:id="rId6"/>
    <p:sldId id="261" r:id="rId7"/>
    <p:sldId id="258" r:id="rId8"/>
    <p:sldId id="267" r:id="rId9"/>
    <p:sldId id="256" r:id="rId10"/>
    <p:sldId id="268" r:id="rId11"/>
    <p:sldId id="259" r:id="rId12"/>
    <p:sldId id="257" r:id="rId13"/>
    <p:sldId id="269" r:id="rId14"/>
    <p:sldId id="277" r:id="rId15"/>
    <p:sldId id="276" r:id="rId16"/>
    <p:sldId id="274" r:id="rId17"/>
    <p:sldId id="260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11D"/>
    <a:srgbClr val="CDE2EB"/>
    <a:srgbClr val="8F7625"/>
    <a:srgbClr val="0E1134"/>
    <a:srgbClr val="152B42"/>
    <a:srgbClr val="B68F12"/>
    <a:srgbClr val="F1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>
        <p:scale>
          <a:sx n="50" d="100"/>
          <a:sy n="50" d="100"/>
        </p:scale>
        <p:origin x="231" y="5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Noorlander" userId="6389e7e37096e780" providerId="LiveId" clId="{D561D5F5-F6DE-454F-8F29-883802FBA786}"/>
    <pc:docChg chg="undo custSel addSld delSld modSld sldOrd">
      <pc:chgData name="Nathan Noorlander" userId="6389e7e37096e780" providerId="LiveId" clId="{D561D5F5-F6DE-454F-8F29-883802FBA786}" dt="2026-02-13T18:18:41.511" v="726" actId="47"/>
      <pc:docMkLst>
        <pc:docMk/>
      </pc:docMkLst>
      <pc:sldChg chg="addSp modSp mod">
        <pc:chgData name="Nathan Noorlander" userId="6389e7e37096e780" providerId="LiveId" clId="{D561D5F5-F6DE-454F-8F29-883802FBA786}" dt="2026-02-13T16:51:46.916" v="127" actId="207"/>
        <pc:sldMkLst>
          <pc:docMk/>
          <pc:sldMk cId="3288408065" sldId="266"/>
        </pc:sldMkLst>
        <pc:spChg chg="add mod">
          <ac:chgData name="Nathan Noorlander" userId="6389e7e37096e780" providerId="LiveId" clId="{D561D5F5-F6DE-454F-8F29-883802FBA786}" dt="2026-02-13T14:32:19.758" v="118" actId="20577"/>
          <ac:spMkLst>
            <pc:docMk/>
            <pc:sldMk cId="3288408065" sldId="266"/>
            <ac:spMk id="4" creationId="{53CDC7B6-05AB-23F8-0F38-4163360612CC}"/>
          </ac:spMkLst>
        </pc:spChg>
        <pc:spChg chg="mod">
          <ac:chgData name="Nathan Noorlander" userId="6389e7e37096e780" providerId="LiveId" clId="{D561D5F5-F6DE-454F-8F29-883802FBA786}" dt="2026-02-13T16:51:46.916" v="127" actId="207"/>
          <ac:spMkLst>
            <pc:docMk/>
            <pc:sldMk cId="3288408065" sldId="266"/>
            <ac:spMk id="20" creationId="{C0689BB8-B33D-87F7-BA99-F524065CFDEA}"/>
          </ac:spMkLst>
        </pc:spChg>
      </pc:sldChg>
      <pc:sldChg chg="addSp delSp modSp new mod">
        <pc:chgData name="Nathan Noorlander" userId="6389e7e37096e780" providerId="LiveId" clId="{D561D5F5-F6DE-454F-8F29-883802FBA786}" dt="2026-02-06T02:40:23.331" v="19" actId="931"/>
        <pc:sldMkLst>
          <pc:docMk/>
          <pc:sldMk cId="2662303282" sldId="271"/>
        </pc:sldMkLst>
        <pc:spChg chg="mod">
          <ac:chgData name="Nathan Noorlander" userId="6389e7e37096e780" providerId="LiveId" clId="{D561D5F5-F6DE-454F-8F29-883802FBA786}" dt="2026-02-06T02:30:35.185" v="18" actId="20577"/>
          <ac:spMkLst>
            <pc:docMk/>
            <pc:sldMk cId="2662303282" sldId="271"/>
            <ac:spMk id="2" creationId="{065DD246-1F0B-9EE5-05AC-863ABE530CBF}"/>
          </ac:spMkLst>
        </pc:spChg>
        <pc:spChg chg="mod">
          <ac:chgData name="Nathan Noorlander" userId="6389e7e37096e780" providerId="LiveId" clId="{D561D5F5-F6DE-454F-8F29-883802FBA786}" dt="2026-02-06T02:30:30.332" v="1"/>
          <ac:spMkLst>
            <pc:docMk/>
            <pc:sldMk cId="2662303282" sldId="271"/>
            <ac:spMk id="4" creationId="{0FCCB3EA-A549-CB22-BB3C-C5F16A3445D3}"/>
          </ac:spMkLst>
        </pc:spChg>
        <pc:picChg chg="add mod">
          <ac:chgData name="Nathan Noorlander" userId="6389e7e37096e780" providerId="LiveId" clId="{D561D5F5-F6DE-454F-8F29-883802FBA786}" dt="2026-02-06T02:40:23.331" v="19" actId="931"/>
          <ac:picMkLst>
            <pc:docMk/>
            <pc:sldMk cId="2662303282" sldId="271"/>
            <ac:picMk id="6" creationId="{28C276C7-9D76-DA57-8B1A-4CBA9155B830}"/>
          </ac:picMkLst>
        </pc:picChg>
      </pc:sldChg>
      <pc:sldChg chg="addSp delSp modSp new mod">
        <pc:chgData name="Nathan Noorlander" userId="6389e7e37096e780" providerId="LiveId" clId="{D561D5F5-F6DE-454F-8F29-883802FBA786}" dt="2026-02-13T14:05:32.486" v="105" actId="20577"/>
        <pc:sldMkLst>
          <pc:docMk/>
          <pc:sldMk cId="803857849" sldId="272"/>
        </pc:sldMkLst>
        <pc:spChg chg="mod">
          <ac:chgData name="Nathan Noorlander" userId="6389e7e37096e780" providerId="LiveId" clId="{D561D5F5-F6DE-454F-8F29-883802FBA786}" dt="2026-02-13T14:05:32.486" v="105" actId="20577"/>
          <ac:spMkLst>
            <pc:docMk/>
            <pc:sldMk cId="803857849" sldId="272"/>
            <ac:spMk id="2" creationId="{0FA9D0A5-8825-3CDD-BFDC-0667298A08BB}"/>
          </ac:spMkLst>
        </pc:spChg>
        <pc:spChg chg="mod">
          <ac:chgData name="Nathan Noorlander" userId="6389e7e37096e780" providerId="LiveId" clId="{D561D5F5-F6DE-454F-8F29-883802FBA786}" dt="2026-02-06T03:36:08.716" v="55"/>
          <ac:spMkLst>
            <pc:docMk/>
            <pc:sldMk cId="803857849" sldId="272"/>
            <ac:spMk id="4" creationId="{A8486815-48ED-50AC-409D-A8FC99DAC377}"/>
          </ac:spMkLst>
        </pc:spChg>
        <pc:picChg chg="add mod">
          <ac:chgData name="Nathan Noorlander" userId="6389e7e37096e780" providerId="LiveId" clId="{D561D5F5-F6DE-454F-8F29-883802FBA786}" dt="2026-02-06T03:42:39.972" v="64" actId="931"/>
          <ac:picMkLst>
            <pc:docMk/>
            <pc:sldMk cId="803857849" sldId="272"/>
            <ac:picMk id="10" creationId="{562E95E2-F648-D270-023A-39929AD297A2}"/>
          </ac:picMkLst>
        </pc:picChg>
      </pc:sldChg>
      <pc:sldChg chg="addSp delSp modSp new del mod ord">
        <pc:chgData name="Nathan Noorlander" userId="6389e7e37096e780" providerId="LiveId" clId="{D561D5F5-F6DE-454F-8F29-883802FBA786}" dt="2026-02-13T14:05:27.655" v="103" actId="2696"/>
        <pc:sldMkLst>
          <pc:docMk/>
          <pc:sldMk cId="3379388807" sldId="273"/>
        </pc:sldMkLst>
      </pc:sldChg>
      <pc:sldChg chg="addSp delSp modSp new mod ord">
        <pc:chgData name="Nathan Noorlander" userId="6389e7e37096e780" providerId="LiveId" clId="{D561D5F5-F6DE-454F-8F29-883802FBA786}" dt="2026-02-13T14:04:38.754" v="100" actId="931"/>
        <pc:sldMkLst>
          <pc:docMk/>
          <pc:sldMk cId="1487173320" sldId="274"/>
        </pc:sldMkLst>
        <pc:spChg chg="mod">
          <ac:chgData name="Nathan Noorlander" userId="6389e7e37096e780" providerId="LiveId" clId="{D561D5F5-F6DE-454F-8F29-883802FBA786}" dt="2026-02-13T14:02:53.292" v="92" actId="20577"/>
          <ac:spMkLst>
            <pc:docMk/>
            <pc:sldMk cId="1487173320" sldId="274"/>
            <ac:spMk id="2" creationId="{C97FF090-42AB-476A-3341-75BFAC40ECD6}"/>
          </ac:spMkLst>
        </pc:spChg>
        <pc:spChg chg="del">
          <ac:chgData name="Nathan Noorlander" userId="6389e7e37096e780" providerId="LiveId" clId="{D561D5F5-F6DE-454F-8F29-883802FBA786}" dt="2026-02-13T14:04:38.754" v="100" actId="931"/>
          <ac:spMkLst>
            <pc:docMk/>
            <pc:sldMk cId="1487173320" sldId="274"/>
            <ac:spMk id="3" creationId="{1CF9D860-0F72-194B-F6EB-819375ABEA2B}"/>
          </ac:spMkLst>
        </pc:spChg>
        <pc:spChg chg="mod">
          <ac:chgData name="Nathan Noorlander" userId="6389e7e37096e780" providerId="LiveId" clId="{D561D5F5-F6DE-454F-8F29-883802FBA786}" dt="2026-02-13T14:03:58.992" v="97" actId="20577"/>
          <ac:spMkLst>
            <pc:docMk/>
            <pc:sldMk cId="1487173320" sldId="274"/>
            <ac:spMk id="4" creationId="{09E0F7BA-E12A-7E4E-8FFD-CE260FE39022}"/>
          </ac:spMkLst>
        </pc:spChg>
        <pc:picChg chg="add mod ord">
          <ac:chgData name="Nathan Noorlander" userId="6389e7e37096e780" providerId="LiveId" clId="{D561D5F5-F6DE-454F-8F29-883802FBA786}" dt="2026-02-13T14:04:38.754" v="100" actId="931"/>
          <ac:picMkLst>
            <pc:docMk/>
            <pc:sldMk cId="1487173320" sldId="274"/>
            <ac:picMk id="6" creationId="{2558B3D1-0D15-7668-F93F-F26D02FCECFF}"/>
          </ac:picMkLst>
        </pc:picChg>
      </pc:sldChg>
      <pc:sldChg chg="addSp delSp modSp new del mod ord modClrScheme chgLayout">
        <pc:chgData name="Nathan Noorlander" userId="6389e7e37096e780" providerId="LiveId" clId="{D561D5F5-F6DE-454F-8F29-883802FBA786}" dt="2026-02-13T18:18:41.511" v="726" actId="47"/>
        <pc:sldMkLst>
          <pc:docMk/>
          <pc:sldMk cId="2250984280" sldId="275"/>
        </pc:sldMkLst>
        <pc:spChg chg="add mod">
          <ac:chgData name="Nathan Noorlander" userId="6389e7e37096e780" providerId="LiveId" clId="{D561D5F5-F6DE-454F-8F29-883802FBA786}" dt="2026-02-13T17:16:18.470" v="493" actId="207"/>
          <ac:spMkLst>
            <pc:docMk/>
            <pc:sldMk cId="2250984280" sldId="275"/>
            <ac:spMk id="2" creationId="{1FA6665B-EAF8-B78D-5403-A971AD4666A9}"/>
          </ac:spMkLst>
        </pc:spChg>
        <pc:spChg chg="del">
          <ac:chgData name="Nathan Noorlander" userId="6389e7e37096e780" providerId="LiveId" clId="{D561D5F5-F6DE-454F-8F29-883802FBA786}" dt="2026-02-13T16:53:07.860" v="128" actId="700"/>
          <ac:spMkLst>
            <pc:docMk/>
            <pc:sldMk cId="2250984280" sldId="275"/>
            <ac:spMk id="2" creationId="{AACC0796-C500-756D-F8C4-4F36FFB1FD7A}"/>
          </ac:spMkLst>
        </pc:spChg>
        <pc:spChg chg="add mod">
          <ac:chgData name="Nathan Noorlander" userId="6389e7e37096e780" providerId="LiveId" clId="{D561D5F5-F6DE-454F-8F29-883802FBA786}" dt="2026-02-13T17:02:51.704" v="204" actId="1076"/>
          <ac:spMkLst>
            <pc:docMk/>
            <pc:sldMk cId="2250984280" sldId="275"/>
            <ac:spMk id="3" creationId="{2B2EFD43-5D2D-4464-3187-9AB30459326F}"/>
          </ac:spMkLst>
        </pc:spChg>
        <pc:spChg chg="del">
          <ac:chgData name="Nathan Noorlander" userId="6389e7e37096e780" providerId="LiveId" clId="{D561D5F5-F6DE-454F-8F29-883802FBA786}" dt="2026-02-13T16:53:07.860" v="128" actId="700"/>
          <ac:spMkLst>
            <pc:docMk/>
            <pc:sldMk cId="2250984280" sldId="275"/>
            <ac:spMk id="3" creationId="{50557E46-D0E3-E437-7F84-873297D8A81E}"/>
          </ac:spMkLst>
        </pc:spChg>
        <pc:spChg chg="del">
          <ac:chgData name="Nathan Noorlander" userId="6389e7e37096e780" providerId="LiveId" clId="{D561D5F5-F6DE-454F-8F29-883802FBA786}" dt="2026-02-13T16:53:07.860" v="128" actId="700"/>
          <ac:spMkLst>
            <pc:docMk/>
            <pc:sldMk cId="2250984280" sldId="275"/>
            <ac:spMk id="4" creationId="{2DB98975-7F17-A3EE-92DC-6A0FC8CADC70}"/>
          </ac:spMkLst>
        </pc:spChg>
        <pc:spChg chg="add mod">
          <ac:chgData name="Nathan Noorlander" userId="6389e7e37096e780" providerId="LiveId" clId="{D561D5F5-F6DE-454F-8F29-883802FBA786}" dt="2026-02-13T17:03:03.288" v="206" actId="1076"/>
          <ac:spMkLst>
            <pc:docMk/>
            <pc:sldMk cId="2250984280" sldId="275"/>
            <ac:spMk id="4" creationId="{73DB54D5-1047-0205-F33B-DB0F6869AE56}"/>
          </ac:spMkLst>
        </pc:spChg>
        <pc:spChg chg="add del mod ord">
          <ac:chgData name="Nathan Noorlander" userId="6389e7e37096e780" providerId="LiveId" clId="{D561D5F5-F6DE-454F-8F29-883802FBA786}" dt="2026-02-13T17:07:58.004" v="244" actId="478"/>
          <ac:spMkLst>
            <pc:docMk/>
            <pc:sldMk cId="2250984280" sldId="275"/>
            <ac:spMk id="7" creationId="{92FE4F8B-532D-9374-D636-E5AC92D72626}"/>
          </ac:spMkLst>
        </pc:spChg>
        <pc:spChg chg="add mod">
          <ac:chgData name="Nathan Noorlander" userId="6389e7e37096e780" providerId="LiveId" clId="{D561D5F5-F6DE-454F-8F29-883802FBA786}" dt="2026-02-13T16:54:19.525" v="135" actId="1076"/>
          <ac:spMkLst>
            <pc:docMk/>
            <pc:sldMk cId="2250984280" sldId="275"/>
            <ac:spMk id="8" creationId="{107EFD14-A14F-3C9A-4045-F0AC688D8CDA}"/>
          </ac:spMkLst>
        </pc:spChg>
        <pc:spChg chg="add del mod">
          <ac:chgData name="Nathan Noorlander" userId="6389e7e37096e780" providerId="LiveId" clId="{D561D5F5-F6DE-454F-8F29-883802FBA786}" dt="2026-02-13T16:59:10.548" v="142" actId="478"/>
          <ac:spMkLst>
            <pc:docMk/>
            <pc:sldMk cId="2250984280" sldId="275"/>
            <ac:spMk id="10" creationId="{47CB77E3-8CDB-4ECD-E987-D245C2C5B886}"/>
          </ac:spMkLst>
        </pc:spChg>
        <pc:spChg chg="add del mod">
          <ac:chgData name="Nathan Noorlander" userId="6389e7e37096e780" providerId="LiveId" clId="{D561D5F5-F6DE-454F-8F29-883802FBA786}" dt="2026-02-13T17:12:21.371" v="434" actId="478"/>
          <ac:spMkLst>
            <pc:docMk/>
            <pc:sldMk cId="2250984280" sldId="275"/>
            <ac:spMk id="10" creationId="{ED1929EC-65DB-E4FA-9AFD-3343D0ABC33C}"/>
          </ac:spMkLst>
        </pc:spChg>
        <pc:spChg chg="add del mod">
          <ac:chgData name="Nathan Noorlander" userId="6389e7e37096e780" providerId="LiveId" clId="{D561D5F5-F6DE-454F-8F29-883802FBA786}" dt="2026-02-13T17:16:28.003" v="495" actId="478"/>
          <ac:spMkLst>
            <pc:docMk/>
            <pc:sldMk cId="2250984280" sldId="275"/>
            <ac:spMk id="11" creationId="{DD256DD2-A3FD-8E35-5C07-6B3EF69B0A09}"/>
          </ac:spMkLst>
        </pc:spChg>
        <pc:spChg chg="add del mod">
          <ac:chgData name="Nathan Noorlander" userId="6389e7e37096e780" providerId="LiveId" clId="{D561D5F5-F6DE-454F-8F29-883802FBA786}" dt="2026-02-13T17:16:29.051" v="497" actId="478"/>
          <ac:spMkLst>
            <pc:docMk/>
            <pc:sldMk cId="2250984280" sldId="275"/>
            <ac:spMk id="12" creationId="{70F2A415-1217-8E6D-F76D-51024B68CBCC}"/>
          </ac:spMkLst>
        </pc:spChg>
        <pc:picChg chg="add mod">
          <ac:chgData name="Nathan Noorlander" userId="6389e7e37096e780" providerId="LiveId" clId="{D561D5F5-F6DE-454F-8F29-883802FBA786}" dt="2026-02-13T17:13:40.646" v="471" actId="12788"/>
          <ac:picMkLst>
            <pc:docMk/>
            <pc:sldMk cId="2250984280" sldId="275"/>
            <ac:picMk id="6" creationId="{2CCA07D2-1C1E-26BE-92AD-D34903A9EA86}"/>
          </ac:picMkLst>
        </pc:picChg>
        <pc:picChg chg="add mod ord modCrop">
          <ac:chgData name="Nathan Noorlander" userId="6389e7e37096e780" providerId="LiveId" clId="{D561D5F5-F6DE-454F-8F29-883802FBA786}" dt="2026-02-13T17:11:13.993" v="286" actId="732"/>
          <ac:picMkLst>
            <pc:docMk/>
            <pc:sldMk cId="2250984280" sldId="275"/>
            <ac:picMk id="9" creationId="{938A55BA-7A33-915E-B273-35301C143C6D}"/>
          </ac:picMkLst>
        </pc:picChg>
      </pc:sldChg>
      <pc:sldChg chg="addSp delSp modSp new mod">
        <pc:chgData name="Nathan Noorlander" userId="6389e7e37096e780" providerId="LiveId" clId="{D561D5F5-F6DE-454F-8F29-883802FBA786}" dt="2026-02-13T14:05:03.245" v="102" actId="20577"/>
        <pc:sldMkLst>
          <pc:docMk/>
          <pc:sldMk cId="712503428" sldId="276"/>
        </pc:sldMkLst>
        <pc:spChg chg="mod">
          <ac:chgData name="Nathan Noorlander" userId="6389e7e37096e780" providerId="LiveId" clId="{D561D5F5-F6DE-454F-8F29-883802FBA786}" dt="2026-02-13T14:02:45.471" v="84" actId="20577"/>
          <ac:spMkLst>
            <pc:docMk/>
            <pc:sldMk cId="712503428" sldId="276"/>
            <ac:spMk id="2" creationId="{A3FF3FEE-9741-7EEF-E803-4F69D682A52C}"/>
          </ac:spMkLst>
        </pc:spChg>
        <pc:spChg chg="del">
          <ac:chgData name="Nathan Noorlander" userId="6389e7e37096e780" providerId="LiveId" clId="{D561D5F5-F6DE-454F-8F29-883802FBA786}" dt="2026-02-13T14:04:28.597" v="99" actId="931"/>
          <ac:spMkLst>
            <pc:docMk/>
            <pc:sldMk cId="712503428" sldId="276"/>
            <ac:spMk id="3" creationId="{EAFE2508-A5F4-E9B5-AE80-10693AA0FC64}"/>
          </ac:spMkLst>
        </pc:spChg>
        <pc:spChg chg="mod">
          <ac:chgData name="Nathan Noorlander" userId="6389e7e37096e780" providerId="LiveId" clId="{D561D5F5-F6DE-454F-8F29-883802FBA786}" dt="2026-02-13T14:05:03.245" v="102" actId="20577"/>
          <ac:spMkLst>
            <pc:docMk/>
            <pc:sldMk cId="712503428" sldId="276"/>
            <ac:spMk id="4" creationId="{8416721A-9A63-7AD9-C56C-397501B8E392}"/>
          </ac:spMkLst>
        </pc:spChg>
        <pc:picChg chg="add mod ord">
          <ac:chgData name="Nathan Noorlander" userId="6389e7e37096e780" providerId="LiveId" clId="{D561D5F5-F6DE-454F-8F29-883802FBA786}" dt="2026-02-13T14:04:28.597" v="99" actId="931"/>
          <ac:picMkLst>
            <pc:docMk/>
            <pc:sldMk cId="712503428" sldId="276"/>
            <ac:picMk id="6" creationId="{92C6366C-85C0-FCA5-3DB8-1BE4767303A2}"/>
          </ac:picMkLst>
        </pc:picChg>
      </pc:sldChg>
      <pc:sldChg chg="addSp delSp modSp new mod">
        <pc:chgData name="Nathan Noorlander" userId="6389e7e37096e780" providerId="LiveId" clId="{D561D5F5-F6DE-454F-8F29-883802FBA786}" dt="2026-02-13T14:04:22.712" v="98" actId="931"/>
        <pc:sldMkLst>
          <pc:docMk/>
          <pc:sldMk cId="3398078493" sldId="277"/>
        </pc:sldMkLst>
        <pc:spChg chg="mod">
          <ac:chgData name="Nathan Noorlander" userId="6389e7e37096e780" providerId="LiveId" clId="{D561D5F5-F6DE-454F-8F29-883802FBA786}" dt="2026-02-13T14:02:39.745" v="77" actId="20577"/>
          <ac:spMkLst>
            <pc:docMk/>
            <pc:sldMk cId="3398078493" sldId="277"/>
            <ac:spMk id="2" creationId="{37D7210D-ACFC-D787-564D-5F6674625D90}"/>
          </ac:spMkLst>
        </pc:spChg>
        <pc:spChg chg="del">
          <ac:chgData name="Nathan Noorlander" userId="6389e7e37096e780" providerId="LiveId" clId="{D561D5F5-F6DE-454F-8F29-883802FBA786}" dt="2026-02-13T14:04:22.712" v="98" actId="931"/>
          <ac:spMkLst>
            <pc:docMk/>
            <pc:sldMk cId="3398078493" sldId="277"/>
            <ac:spMk id="3" creationId="{AC174DBD-DCEF-5807-605B-B1B5668AC7AA}"/>
          </ac:spMkLst>
        </pc:spChg>
        <pc:spChg chg="mod">
          <ac:chgData name="Nathan Noorlander" userId="6389e7e37096e780" providerId="LiveId" clId="{D561D5F5-F6DE-454F-8F29-883802FBA786}" dt="2026-02-13T14:03:33.295" v="95" actId="20577"/>
          <ac:spMkLst>
            <pc:docMk/>
            <pc:sldMk cId="3398078493" sldId="277"/>
            <ac:spMk id="4" creationId="{86ABF2E5-A62F-68B1-095D-EE48FDB71C63}"/>
          </ac:spMkLst>
        </pc:spChg>
        <pc:picChg chg="add mod ord">
          <ac:chgData name="Nathan Noorlander" userId="6389e7e37096e780" providerId="LiveId" clId="{D561D5F5-F6DE-454F-8F29-883802FBA786}" dt="2026-02-13T14:04:22.712" v="98" actId="931"/>
          <ac:picMkLst>
            <pc:docMk/>
            <pc:sldMk cId="3398078493" sldId="277"/>
            <ac:picMk id="6" creationId="{3285FBE8-CA1D-B342-EC58-9C97417CC1FD}"/>
          </ac:picMkLst>
        </pc:picChg>
      </pc:sldChg>
      <pc:sldChg chg="addSp new mod ord">
        <pc:chgData name="Nathan Noorlander" userId="6389e7e37096e780" providerId="LiveId" clId="{D561D5F5-F6DE-454F-8F29-883802FBA786}" dt="2026-02-13T14:59:24.792" v="123" actId="22"/>
        <pc:sldMkLst>
          <pc:docMk/>
          <pc:sldMk cId="1842232851" sldId="278"/>
        </pc:sldMkLst>
        <pc:picChg chg="add">
          <ac:chgData name="Nathan Noorlander" userId="6389e7e37096e780" providerId="LiveId" clId="{D561D5F5-F6DE-454F-8F29-883802FBA786}" dt="2026-02-13T14:37:14.485" v="122"/>
          <ac:picMkLst>
            <pc:docMk/>
            <pc:sldMk cId="1842232851" sldId="278"/>
            <ac:picMk id="2" creationId="{87298587-2D75-1CDA-3879-48BF751CF6CB}"/>
          </ac:picMkLst>
        </pc:picChg>
        <pc:picChg chg="add">
          <ac:chgData name="Nathan Noorlander" userId="6389e7e37096e780" providerId="LiveId" clId="{D561D5F5-F6DE-454F-8F29-883802FBA786}" dt="2026-02-13T14:59:24.792" v="123" actId="22"/>
          <ac:picMkLst>
            <pc:docMk/>
            <pc:sldMk cId="1842232851" sldId="278"/>
            <ac:picMk id="4" creationId="{28AC54F7-27FE-65C5-6B8A-C746D18309C5}"/>
          </ac:picMkLst>
        </pc:picChg>
      </pc:sldChg>
      <pc:sldChg chg="addSp delSp modSp add del mod">
        <pc:chgData name="Nathan Noorlander" userId="6389e7e37096e780" providerId="LiveId" clId="{D561D5F5-F6DE-454F-8F29-883802FBA786}" dt="2026-02-13T18:18:41.511" v="726" actId="47"/>
        <pc:sldMkLst>
          <pc:docMk/>
          <pc:sldMk cId="347470270" sldId="279"/>
        </pc:sldMkLst>
        <pc:spChg chg="mod">
          <ac:chgData name="Nathan Noorlander" userId="6389e7e37096e780" providerId="LiveId" clId="{D561D5F5-F6DE-454F-8F29-883802FBA786}" dt="2026-02-13T17:16:59.417" v="501" actId="207"/>
          <ac:spMkLst>
            <pc:docMk/>
            <pc:sldMk cId="347470270" sldId="279"/>
            <ac:spMk id="2" creationId="{D3C33B5C-2E9E-1B6E-43B1-51E76E7F65F7}"/>
          </ac:spMkLst>
        </pc:spChg>
        <pc:spChg chg="add del">
          <ac:chgData name="Nathan Noorlander" userId="6389e7e37096e780" providerId="LiveId" clId="{D561D5F5-F6DE-454F-8F29-883802FBA786}" dt="2026-02-13T17:17:06.636" v="505" actId="478"/>
          <ac:spMkLst>
            <pc:docMk/>
            <pc:sldMk cId="347470270" sldId="279"/>
            <ac:spMk id="11" creationId="{E18CD307-8D13-2859-CD1A-C70AAEE2BDB8}"/>
          </ac:spMkLst>
        </pc:spChg>
        <pc:spChg chg="add del">
          <ac:chgData name="Nathan Noorlander" userId="6389e7e37096e780" providerId="LiveId" clId="{D561D5F5-F6DE-454F-8F29-883802FBA786}" dt="2026-02-13T17:17:06.222" v="504" actId="478"/>
          <ac:spMkLst>
            <pc:docMk/>
            <pc:sldMk cId="347470270" sldId="279"/>
            <ac:spMk id="12" creationId="{634F248D-F3AB-86F1-4190-F9BA4653F8CC}"/>
          </ac:spMkLst>
        </pc:spChg>
      </pc:sldChg>
      <pc:sldChg chg="addSp delSp modSp add mod">
        <pc:chgData name="Nathan Noorlander" userId="6389e7e37096e780" providerId="LiveId" clId="{D561D5F5-F6DE-454F-8F29-883802FBA786}" dt="2026-02-13T17:34:07.593" v="725" actId="13244"/>
        <pc:sldMkLst>
          <pc:docMk/>
          <pc:sldMk cId="3281766108" sldId="280"/>
        </pc:sldMkLst>
        <pc:spChg chg="mod">
          <ac:chgData name="Nathan Noorlander" userId="6389e7e37096e780" providerId="LiveId" clId="{D561D5F5-F6DE-454F-8F29-883802FBA786}" dt="2026-02-13T17:33:25.927" v="716" actId="12789"/>
          <ac:spMkLst>
            <pc:docMk/>
            <pc:sldMk cId="3281766108" sldId="280"/>
            <ac:spMk id="2" creationId="{A40C72C3-54E6-BDA5-320B-1779871C2D8A}"/>
          </ac:spMkLst>
        </pc:spChg>
        <pc:spChg chg="del">
          <ac:chgData name="Nathan Noorlander" userId="6389e7e37096e780" providerId="LiveId" clId="{D561D5F5-F6DE-454F-8F29-883802FBA786}" dt="2026-02-13T17:25:01.171" v="633" actId="478"/>
          <ac:spMkLst>
            <pc:docMk/>
            <pc:sldMk cId="3281766108" sldId="280"/>
            <ac:spMk id="3" creationId="{D02F8CD6-ED94-4A54-4702-6F6DD3D4EF00}"/>
          </ac:spMkLst>
        </pc:spChg>
        <pc:spChg chg="del">
          <ac:chgData name="Nathan Noorlander" userId="6389e7e37096e780" providerId="LiveId" clId="{D561D5F5-F6DE-454F-8F29-883802FBA786}" dt="2026-02-13T17:25:01.171" v="633" actId="478"/>
          <ac:spMkLst>
            <pc:docMk/>
            <pc:sldMk cId="3281766108" sldId="280"/>
            <ac:spMk id="4" creationId="{70A88E84-85C7-C7A3-9AD4-49432E682D8C}"/>
          </ac:spMkLst>
        </pc:spChg>
        <pc:spChg chg="add del mod">
          <ac:chgData name="Nathan Noorlander" userId="6389e7e37096e780" providerId="LiveId" clId="{D561D5F5-F6DE-454F-8F29-883802FBA786}" dt="2026-02-13T17:18:35.491" v="592" actId="478"/>
          <ac:spMkLst>
            <pc:docMk/>
            <pc:sldMk cId="3281766108" sldId="280"/>
            <ac:spMk id="5" creationId="{C1FB9787-E598-36C7-DD57-5FF9D15A6C1F}"/>
          </ac:spMkLst>
        </pc:spChg>
        <pc:spChg chg="add del mod">
          <ac:chgData name="Nathan Noorlander" userId="6389e7e37096e780" providerId="LiveId" clId="{D561D5F5-F6DE-454F-8F29-883802FBA786}" dt="2026-02-13T17:25:44.635" v="646" actId="478"/>
          <ac:spMkLst>
            <pc:docMk/>
            <pc:sldMk cId="3281766108" sldId="280"/>
            <ac:spMk id="7" creationId="{45503821-5FDC-0E69-258F-92021796A0AE}"/>
          </ac:spMkLst>
        </pc:spChg>
        <pc:spChg chg="del">
          <ac:chgData name="Nathan Noorlander" userId="6389e7e37096e780" providerId="LiveId" clId="{D561D5F5-F6DE-454F-8F29-883802FBA786}" dt="2026-02-13T17:25:01.171" v="633" actId="478"/>
          <ac:spMkLst>
            <pc:docMk/>
            <pc:sldMk cId="3281766108" sldId="280"/>
            <ac:spMk id="8" creationId="{21CC778B-60DA-D4AB-38BE-11C7F80F0CB9}"/>
          </ac:spMkLst>
        </pc:spChg>
        <pc:spChg chg="del mod">
          <ac:chgData name="Nathan Noorlander" userId="6389e7e37096e780" providerId="LiveId" clId="{D561D5F5-F6DE-454F-8F29-883802FBA786}" dt="2026-02-13T17:18:33.203" v="590" actId="478"/>
          <ac:spMkLst>
            <pc:docMk/>
            <pc:sldMk cId="3281766108" sldId="280"/>
            <ac:spMk id="11" creationId="{13079DF9-BE85-4EC1-9290-3488998DBBBE}"/>
          </ac:spMkLst>
        </pc:spChg>
        <pc:spChg chg="del mod">
          <ac:chgData name="Nathan Noorlander" userId="6389e7e37096e780" providerId="LiveId" clId="{D561D5F5-F6DE-454F-8F29-883802FBA786}" dt="2026-02-13T17:17:49.315" v="515" actId="478"/>
          <ac:spMkLst>
            <pc:docMk/>
            <pc:sldMk cId="3281766108" sldId="280"/>
            <ac:spMk id="12" creationId="{913BC492-C2AD-5891-E842-BFAAAE9ABE5E}"/>
          </ac:spMkLst>
        </pc:spChg>
        <pc:spChg chg="add mod ord">
          <ac:chgData name="Nathan Noorlander" userId="6389e7e37096e780" providerId="LiveId" clId="{D561D5F5-F6DE-454F-8F29-883802FBA786}" dt="2026-02-13T17:34:03.038" v="724" actId="13244"/>
          <ac:spMkLst>
            <pc:docMk/>
            <pc:sldMk cId="3281766108" sldId="280"/>
            <ac:spMk id="16" creationId="{52B5FBA4-95C8-E4D6-A4FF-B69417519957}"/>
          </ac:spMkLst>
        </pc:spChg>
        <pc:spChg chg="add mod ord">
          <ac:chgData name="Nathan Noorlander" userId="6389e7e37096e780" providerId="LiveId" clId="{D561D5F5-F6DE-454F-8F29-883802FBA786}" dt="2026-02-13T17:34:07.593" v="725" actId="13244"/>
          <ac:spMkLst>
            <pc:docMk/>
            <pc:sldMk cId="3281766108" sldId="280"/>
            <ac:spMk id="17" creationId="{3E6BDF09-33B9-EF7F-73FA-384D151C1539}"/>
          </ac:spMkLst>
        </pc:spChg>
        <pc:picChg chg="mod ord">
          <ac:chgData name="Nathan Noorlander" userId="6389e7e37096e780" providerId="LiveId" clId="{D561D5F5-F6DE-454F-8F29-883802FBA786}" dt="2026-02-13T17:33:47.006" v="718" actId="13244"/>
          <ac:picMkLst>
            <pc:docMk/>
            <pc:sldMk cId="3281766108" sldId="280"/>
            <ac:picMk id="6" creationId="{87517E60-3C0A-29D3-04FB-B7D5B7D75860}"/>
          </ac:picMkLst>
        </pc:picChg>
        <pc:picChg chg="del mod">
          <ac:chgData name="Nathan Noorlander" userId="6389e7e37096e780" providerId="LiveId" clId="{D561D5F5-F6DE-454F-8F29-883802FBA786}" dt="2026-02-13T17:26:58.099" v="673" actId="478"/>
          <ac:picMkLst>
            <pc:docMk/>
            <pc:sldMk cId="3281766108" sldId="280"/>
            <ac:picMk id="9" creationId="{A63AF2E2-05CF-4E3B-23E9-84EA0A8A548B}"/>
          </ac:picMkLst>
        </pc:picChg>
        <pc:picChg chg="add del mod">
          <ac:chgData name="Nathan Noorlander" userId="6389e7e37096e780" providerId="LiveId" clId="{D561D5F5-F6DE-454F-8F29-883802FBA786}" dt="2026-02-13T17:26:22.436" v="669" actId="478"/>
          <ac:picMkLst>
            <pc:docMk/>
            <pc:sldMk cId="3281766108" sldId="280"/>
            <ac:picMk id="13" creationId="{DDAD4B2A-53F8-D1E5-F3DC-007603F5A400}"/>
          </ac:picMkLst>
        </pc:picChg>
        <pc:picChg chg="add mod ord modVis modCrop">
          <ac:chgData name="Nathan Noorlander" userId="6389e7e37096e780" providerId="LiveId" clId="{D561D5F5-F6DE-454F-8F29-883802FBA786}" dt="2026-02-13T17:33:59.315" v="723" actId="962"/>
          <ac:picMkLst>
            <pc:docMk/>
            <pc:sldMk cId="3281766108" sldId="280"/>
            <ac:picMk id="15" creationId="{3D9CBD95-6384-7285-E41E-7702F71962B7}"/>
          </ac:picMkLst>
        </pc:picChg>
      </pc:sldChg>
      <pc:sldChg chg="new del">
        <pc:chgData name="Nathan Noorlander" userId="6389e7e37096e780" providerId="LiveId" clId="{D561D5F5-F6DE-454F-8F29-883802FBA786}" dt="2026-02-13T18:18:41.511" v="726" actId="47"/>
        <pc:sldMkLst>
          <pc:docMk/>
          <pc:sldMk cId="220715366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3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30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196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07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17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03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2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7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2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6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6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4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02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243A-F911-4009-B885-1C31D0A93A3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57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98587-2D75-1CDA-3879-48BF751C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68" y="0"/>
            <a:ext cx="892366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AC54F7-27FE-65C5-6B8A-C746D183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7125"/>
            <a:ext cx="12192000" cy="18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3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B94A-4D28-CFAB-608B-C664F13E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CBC78B-6C72-22C0-B2C7-C44B6328C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1F3DB-CF89-1BB2-69F5-EF502D256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an open door marking the threshold to the classical garden outside with watercolors in the background. Ornate. Symmetrical.</a:t>
            </a:r>
          </a:p>
        </p:txBody>
      </p:sp>
    </p:spTree>
    <p:extLst>
      <p:ext uri="{BB962C8B-B14F-4D97-AF65-F5344CB8AC3E}">
        <p14:creationId xmlns:p14="http://schemas.microsoft.com/office/powerpoint/2010/main" val="86986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F8EA-C227-B33B-14BB-2C643471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Personnel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AD1E3-6287-5250-986C-357E8457C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3A03C-CA11-A45B-1CF1-93414A54D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Semi-realistic watercolor of five business people with their backs turned standing on various levels of a tiered-award-stand. A large ornate window filled with soft colorful watercolors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157169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6B61-838B-475A-0DE4-F69D4EB3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21FC57-5F5C-23E1-696B-95224B6A2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CA2ED-7486-945A-5634-EDB0FA91C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watercolor of a pristine traffic signal on an ornate pole. Symmetrical. The background is a lush park, and the sky is filled with abstract colorful watercolors.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8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E911-127A-2441-6C09-EBF29BE4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Law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617DA7-1442-60CC-372E-C80F855F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2EF57-356B-27D0-BEF6-80775FA54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 stoic middle-aged lawyer comfortably sitting on the side of an ornate desk. Judicial scales in the center. Stacks of small gold coins. Potted plants. A large window with soft colorful watercolors in the background.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1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210D-ACFC-D787-564D-5F667462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85FBE8-CA1D-B342-EC58-9C97417CC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4" y="819150"/>
            <a:ext cx="4762500" cy="4762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F2E5-A62F-68B1-095D-EE48FDB71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an ornate grand clock forward in a library. Windows with soft colorful watercolors in the background. Decor. Centered. Cheerful and bright mood.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3398078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3FEE-9741-7EEF-E803-4F69D682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C6366C-85C0-FCA5-3DB8-1BE476730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4" y="819150"/>
            <a:ext cx="4762500" cy="4762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6721A-9A63-7AD9-C56C-397501B8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 large fire burning with purpose. Ornate stone fire pit. Tile flooring. Grand windows showing soft colorful watercolors in the background. Decor. Centered. Cheerful and bright mood.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712503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F090-42AB-476A-3341-75BFAC40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58B3D1-0D15-7668-F93F-F26D02FCE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4" y="819150"/>
            <a:ext cx="4762500" cy="4762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0F7BA-E12A-7E4E-8FFD-CE260FE39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 bundle of dollars on an ornate wooden table. Windows with soft colorful watercolors in the background. Decor. Centered.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148717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41F2-E0E4-FC91-0CDC-7B245C46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774C63-1499-A922-2981-4DC35706D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42F92-A055-D60A-6B7A-E92B094BC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ultra-realistic watercolor of black business man competing with a Japanese business man in an ornate office with a window filled with watercolors in the background. Separated red boxing gloves. Faces close together. Symmetrical. Eye contact.</a:t>
            </a:r>
          </a:p>
        </p:txBody>
      </p:sp>
    </p:spTree>
    <p:extLst>
      <p:ext uri="{BB962C8B-B14F-4D97-AF65-F5344CB8AC3E}">
        <p14:creationId xmlns:p14="http://schemas.microsoft.com/office/powerpoint/2010/main" val="2399826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A864-DDAA-4144-4DB3-95F1A58E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A34D79-A76A-1DA1-D60A-2FC7205B4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87272-0148-DBAA-9AF1-6D285BD19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an older Asian business lady with glasses using a calculator. Ornate office setting. There is an ornate mirror in the background that is filled with soft cloudy colorful watercolors. Centered. Peral necklace. Vase of roses.</a:t>
            </a:r>
          </a:p>
        </p:txBody>
      </p:sp>
    </p:spTree>
    <p:extLst>
      <p:ext uri="{BB962C8B-B14F-4D97-AF65-F5344CB8AC3E}">
        <p14:creationId xmlns:p14="http://schemas.microsoft.com/office/powerpoint/2010/main" val="4146238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D246-1F0B-9EE5-05AC-863ABE53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Selections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C276C7-9D76-DA57-8B1A-4CBA9155B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CB3EA-A549-CB22-BB3C-C5F16A344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realistic watercolor of a happy Hispanic businesswoman holding up a trophy. There are a group of sad business people behind her. Ornate windows with soft colorful watercolors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266230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F0C01-7DCC-3BAA-998F-1A485774BB5C}"/>
              </a:ext>
            </a:extLst>
          </p:cNvPr>
          <p:cNvSpPr txBox="1">
            <a:spLocks noChangeAspect="1"/>
          </p:cNvSpPr>
          <p:nvPr/>
        </p:nvSpPr>
        <p:spPr>
          <a:xfrm>
            <a:off x="221245" y="224722"/>
            <a:ext cx="914400" cy="914400"/>
          </a:xfrm>
          <a:prstGeom prst="roundRect">
            <a:avLst/>
          </a:prstGeom>
          <a:solidFill>
            <a:srgbClr val="EFA1A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CF66F-D7AC-87AB-065D-DF28713B1B82}"/>
              </a:ext>
            </a:extLst>
          </p:cNvPr>
          <p:cNvSpPr txBox="1">
            <a:spLocks noChangeAspect="1"/>
          </p:cNvSpPr>
          <p:nvPr/>
        </p:nvSpPr>
        <p:spPr>
          <a:xfrm>
            <a:off x="1135645" y="224722"/>
            <a:ext cx="914400" cy="914400"/>
          </a:xfrm>
          <a:prstGeom prst="roundRect">
            <a:avLst/>
          </a:prstGeom>
          <a:solidFill>
            <a:srgbClr val="EFB4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81752-09D9-19CE-A929-2D6A9FA66964}"/>
              </a:ext>
            </a:extLst>
          </p:cNvPr>
          <p:cNvSpPr txBox="1">
            <a:spLocks noChangeAspect="1"/>
          </p:cNvSpPr>
          <p:nvPr/>
        </p:nvSpPr>
        <p:spPr>
          <a:xfrm>
            <a:off x="2050045" y="224722"/>
            <a:ext cx="914400" cy="914400"/>
          </a:xfrm>
          <a:prstGeom prst="roundRect">
            <a:avLst/>
          </a:prstGeom>
          <a:solidFill>
            <a:srgbClr val="EFD9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4EDB8-6CCE-5EBE-521C-BBE5BC1F7DC1}"/>
              </a:ext>
            </a:extLst>
          </p:cNvPr>
          <p:cNvSpPr txBox="1">
            <a:spLocks noChangeAspect="1"/>
          </p:cNvSpPr>
          <p:nvPr/>
        </p:nvSpPr>
        <p:spPr>
          <a:xfrm>
            <a:off x="2964445" y="224722"/>
            <a:ext cx="914400" cy="914400"/>
          </a:xfrm>
          <a:prstGeom prst="roundRect">
            <a:avLst/>
          </a:prstGeom>
          <a:solidFill>
            <a:srgbClr val="EFEB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9BDCA-0CDA-505D-4B0F-C0E8082B618E}"/>
              </a:ext>
            </a:extLst>
          </p:cNvPr>
          <p:cNvSpPr txBox="1">
            <a:spLocks noChangeAspect="1"/>
          </p:cNvSpPr>
          <p:nvPr/>
        </p:nvSpPr>
        <p:spPr>
          <a:xfrm>
            <a:off x="3878845" y="224722"/>
            <a:ext cx="914400" cy="914400"/>
          </a:xfrm>
          <a:prstGeom prst="roundRect">
            <a:avLst/>
          </a:prstGeom>
          <a:solidFill>
            <a:srgbClr val="BDEF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A1EB7-6BC8-28BB-B6FE-4D767421C621}"/>
              </a:ext>
            </a:extLst>
          </p:cNvPr>
          <p:cNvSpPr txBox="1">
            <a:spLocks noChangeAspect="1"/>
          </p:cNvSpPr>
          <p:nvPr/>
        </p:nvSpPr>
        <p:spPr>
          <a:xfrm>
            <a:off x="4793245" y="224722"/>
            <a:ext cx="914400" cy="914400"/>
          </a:xfrm>
          <a:prstGeom prst="roundRect">
            <a:avLst/>
          </a:prstGeom>
          <a:solidFill>
            <a:srgbClr val="A1DE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16EC3-66BA-2348-1553-DC19D3C3ADE9}"/>
              </a:ext>
            </a:extLst>
          </p:cNvPr>
          <p:cNvSpPr txBox="1">
            <a:spLocks noChangeAspect="1"/>
          </p:cNvSpPr>
          <p:nvPr/>
        </p:nvSpPr>
        <p:spPr>
          <a:xfrm>
            <a:off x="5707645" y="224722"/>
            <a:ext cx="914400" cy="914400"/>
          </a:xfrm>
          <a:prstGeom prst="roundRect">
            <a:avLst/>
          </a:prstGeom>
          <a:solidFill>
            <a:srgbClr val="A1CF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2F335-DB9C-BF96-1ACD-FB61008BD26B}"/>
              </a:ext>
            </a:extLst>
          </p:cNvPr>
          <p:cNvSpPr txBox="1">
            <a:spLocks noChangeAspect="1"/>
          </p:cNvSpPr>
          <p:nvPr/>
        </p:nvSpPr>
        <p:spPr>
          <a:xfrm>
            <a:off x="6622045" y="224722"/>
            <a:ext cx="914400" cy="914400"/>
          </a:xfrm>
          <a:prstGeom prst="roundRect">
            <a:avLst/>
          </a:prstGeom>
          <a:solidFill>
            <a:srgbClr val="A1B4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E71F7-3146-825D-B165-C63A3459B074}"/>
              </a:ext>
            </a:extLst>
          </p:cNvPr>
          <p:cNvSpPr txBox="1">
            <a:spLocks noChangeAspect="1"/>
          </p:cNvSpPr>
          <p:nvPr/>
        </p:nvSpPr>
        <p:spPr>
          <a:xfrm>
            <a:off x="7536445" y="224722"/>
            <a:ext cx="914400" cy="914400"/>
          </a:xfrm>
          <a:prstGeom prst="roundRect">
            <a:avLst/>
          </a:prstGeom>
          <a:solidFill>
            <a:srgbClr val="B4A1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942FCB-44A2-2237-E8B8-770406768493}"/>
              </a:ext>
            </a:extLst>
          </p:cNvPr>
          <p:cNvSpPr txBox="1">
            <a:spLocks noChangeAspect="1"/>
          </p:cNvSpPr>
          <p:nvPr/>
        </p:nvSpPr>
        <p:spPr>
          <a:xfrm>
            <a:off x="221245" y="1186630"/>
            <a:ext cx="914400" cy="914400"/>
          </a:xfrm>
          <a:prstGeom prst="roundRect">
            <a:avLst/>
          </a:prstGeom>
          <a:solidFill>
            <a:srgbClr val="F5738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33CA8-190B-F97C-C079-3ACD9FB040E0}"/>
              </a:ext>
            </a:extLst>
          </p:cNvPr>
          <p:cNvSpPr txBox="1">
            <a:spLocks noChangeAspect="1"/>
          </p:cNvSpPr>
          <p:nvPr/>
        </p:nvSpPr>
        <p:spPr>
          <a:xfrm>
            <a:off x="1135645" y="1186630"/>
            <a:ext cx="914400" cy="914400"/>
          </a:xfrm>
          <a:prstGeom prst="roundRect">
            <a:avLst/>
          </a:prstGeom>
          <a:solidFill>
            <a:srgbClr val="F592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EA7AB-753D-DFB0-4D64-C3F4798081A7}"/>
              </a:ext>
            </a:extLst>
          </p:cNvPr>
          <p:cNvSpPr txBox="1">
            <a:spLocks noChangeAspect="1"/>
          </p:cNvSpPr>
          <p:nvPr/>
        </p:nvSpPr>
        <p:spPr>
          <a:xfrm>
            <a:off x="2050045" y="1186630"/>
            <a:ext cx="914400" cy="914400"/>
          </a:xfrm>
          <a:prstGeom prst="roundRect">
            <a:avLst/>
          </a:prstGeom>
          <a:solidFill>
            <a:srgbClr val="F5D0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6AA27-4DAC-5543-F548-CAA8A514EEE2}"/>
              </a:ext>
            </a:extLst>
          </p:cNvPr>
          <p:cNvSpPr txBox="1">
            <a:spLocks noChangeAspect="1"/>
          </p:cNvSpPr>
          <p:nvPr/>
        </p:nvSpPr>
        <p:spPr>
          <a:xfrm>
            <a:off x="2964445" y="1186630"/>
            <a:ext cx="914400" cy="914400"/>
          </a:xfrm>
          <a:prstGeom prst="roundRect">
            <a:avLst/>
          </a:prstGeom>
          <a:solidFill>
            <a:srgbClr val="F5EF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901C2-E62A-9787-8CC1-ECD45C55152B}"/>
              </a:ext>
            </a:extLst>
          </p:cNvPr>
          <p:cNvSpPr txBox="1">
            <a:spLocks noChangeAspect="1"/>
          </p:cNvSpPr>
          <p:nvPr/>
        </p:nvSpPr>
        <p:spPr>
          <a:xfrm>
            <a:off x="3878845" y="1186630"/>
            <a:ext cx="914400" cy="914400"/>
          </a:xfrm>
          <a:prstGeom prst="roundRect">
            <a:avLst/>
          </a:prstGeom>
          <a:solidFill>
            <a:srgbClr val="A1F5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EF9D1A-1F64-A125-61A6-DF350D8D083C}"/>
              </a:ext>
            </a:extLst>
          </p:cNvPr>
          <p:cNvSpPr txBox="1">
            <a:spLocks noChangeAspect="1"/>
          </p:cNvSpPr>
          <p:nvPr/>
        </p:nvSpPr>
        <p:spPr>
          <a:xfrm>
            <a:off x="4793245" y="1186630"/>
            <a:ext cx="914400" cy="914400"/>
          </a:xfrm>
          <a:prstGeom prst="roundRect">
            <a:avLst/>
          </a:prstGeom>
          <a:solidFill>
            <a:srgbClr val="73D9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404AC-D938-C62C-4638-EAE4FE30C8BD}"/>
              </a:ext>
            </a:extLst>
          </p:cNvPr>
          <p:cNvSpPr txBox="1">
            <a:spLocks noChangeAspect="1"/>
          </p:cNvSpPr>
          <p:nvPr/>
        </p:nvSpPr>
        <p:spPr>
          <a:xfrm>
            <a:off x="5707645" y="1186630"/>
            <a:ext cx="914400" cy="914400"/>
          </a:xfrm>
          <a:prstGeom prst="roundRect">
            <a:avLst/>
          </a:prstGeom>
          <a:solidFill>
            <a:srgbClr val="73C0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DB2BF-F494-5895-0378-E56B5257658C}"/>
              </a:ext>
            </a:extLst>
          </p:cNvPr>
          <p:cNvSpPr txBox="1">
            <a:spLocks noChangeAspect="1"/>
          </p:cNvSpPr>
          <p:nvPr/>
        </p:nvSpPr>
        <p:spPr>
          <a:xfrm>
            <a:off x="6622045" y="1186630"/>
            <a:ext cx="914400" cy="914400"/>
          </a:xfrm>
          <a:prstGeom prst="roundRect">
            <a:avLst/>
          </a:prstGeom>
          <a:solidFill>
            <a:srgbClr val="7392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93C79-7F6D-AD6F-8EE1-B9EB85124074}"/>
              </a:ext>
            </a:extLst>
          </p:cNvPr>
          <p:cNvSpPr txBox="1">
            <a:spLocks noChangeAspect="1"/>
          </p:cNvSpPr>
          <p:nvPr/>
        </p:nvSpPr>
        <p:spPr>
          <a:xfrm>
            <a:off x="7536445" y="1186630"/>
            <a:ext cx="914400" cy="914400"/>
          </a:xfrm>
          <a:prstGeom prst="roundRect">
            <a:avLst/>
          </a:prstGeom>
          <a:solidFill>
            <a:srgbClr val="9273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b9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3152FE-756F-6146-86DC-B21A7080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5" y="2268563"/>
            <a:ext cx="6643607" cy="37370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5800CC-F536-60CF-F8B6-FA9685C08AF4}"/>
              </a:ext>
            </a:extLst>
          </p:cNvPr>
          <p:cNvSpPr txBox="1"/>
          <p:nvPr/>
        </p:nvSpPr>
        <p:spPr>
          <a:xfrm>
            <a:off x="8551452" y="1186630"/>
            <a:ext cx="196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EFFF9"/>
                </a:solidFill>
              </a:rPr>
              <a:t>Bold</a:t>
            </a:r>
          </a:p>
          <a:p>
            <a:r>
              <a:rPr lang="en-US" dirty="0">
                <a:solidFill>
                  <a:srgbClr val="FEFFF9"/>
                </a:solidFill>
              </a:rPr>
              <a:t>Sat: 220;</a:t>
            </a:r>
          </a:p>
          <a:p>
            <a:r>
              <a:rPr lang="en-US" dirty="0">
                <a:solidFill>
                  <a:srgbClr val="FEFFF9"/>
                </a:solidFill>
              </a:rPr>
              <a:t>Lum: 180;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FCA0CA-8CA0-F03A-3C26-C22F64B3C6AA}"/>
              </a:ext>
            </a:extLst>
          </p:cNvPr>
          <p:cNvSpPr txBox="1"/>
          <p:nvPr/>
        </p:nvSpPr>
        <p:spPr>
          <a:xfrm>
            <a:off x="8546426" y="263300"/>
            <a:ext cx="196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EFFF9"/>
                </a:solidFill>
              </a:rPr>
              <a:t>Accent</a:t>
            </a:r>
          </a:p>
          <a:p>
            <a:r>
              <a:rPr lang="en-US" dirty="0">
                <a:solidFill>
                  <a:srgbClr val="FEFFF9"/>
                </a:solidFill>
              </a:rPr>
              <a:t>Sat: 180;</a:t>
            </a:r>
          </a:p>
          <a:p>
            <a:r>
              <a:rPr lang="en-US" dirty="0">
                <a:solidFill>
                  <a:srgbClr val="FEFFF9"/>
                </a:solidFill>
              </a:rPr>
              <a:t>Lum: 200;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B8C763-47B0-9D24-70A8-9FD588DD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927709"/>
              </p:ext>
            </p:extLst>
          </p:nvPr>
        </p:nvGraphicFramePr>
        <p:xfrm>
          <a:off x="7079245" y="2268562"/>
          <a:ext cx="2512428" cy="3737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107">
                  <a:extLst>
                    <a:ext uri="{9D8B030D-6E8A-4147-A177-3AD203B41FA5}">
                      <a16:colId xmlns:a16="http://schemas.microsoft.com/office/drawing/2014/main" val="2826542058"/>
                    </a:ext>
                  </a:extLst>
                </a:gridCol>
                <a:gridCol w="628107">
                  <a:extLst>
                    <a:ext uri="{9D8B030D-6E8A-4147-A177-3AD203B41FA5}">
                      <a16:colId xmlns:a16="http://schemas.microsoft.com/office/drawing/2014/main" val="814719072"/>
                    </a:ext>
                  </a:extLst>
                </a:gridCol>
                <a:gridCol w="628107">
                  <a:extLst>
                    <a:ext uri="{9D8B030D-6E8A-4147-A177-3AD203B41FA5}">
                      <a16:colId xmlns:a16="http://schemas.microsoft.com/office/drawing/2014/main" val="773851439"/>
                    </a:ext>
                  </a:extLst>
                </a:gridCol>
                <a:gridCol w="628107">
                  <a:extLst>
                    <a:ext uri="{9D8B030D-6E8A-4147-A177-3AD203B41FA5}">
                      <a16:colId xmlns:a16="http://schemas.microsoft.com/office/drawing/2014/main" val="3291373700"/>
                    </a:ext>
                  </a:extLst>
                </a:gridCol>
              </a:tblGrid>
              <a:tr h="20309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ID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R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G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475682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170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401330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424486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a3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806979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a4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762760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39655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222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185949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207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7567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a8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90678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773063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63457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4673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b3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208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93585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b4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200780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221836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883808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192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72969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b8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71233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 dirty="0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49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77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D0A5-8825-3CDD-BFDC-0667298A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86815-48ED-50AC-409D-A8FC99DAC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ultra-realistic watercolor of a happy middle-aged black female lawyer with a document in hand while sitting behind an ornate desk. Large potted plants. Eye contact. Thumbs up. An ornate window with soft colorful watercolors in the background.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2E95E2-F648-D270-023A-39929AD29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</p:spTree>
    <p:extLst>
      <p:ext uri="{BB962C8B-B14F-4D97-AF65-F5344CB8AC3E}">
        <p14:creationId xmlns:p14="http://schemas.microsoft.com/office/powerpoint/2010/main" val="80385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EB3A8-2A0C-A184-13B2-DE5E9ECA8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02" b="91809" l="2425" r="95836">
                        <a14:foregroundMark x1="11017" y1="72582" x2="15814" y2="81115"/>
                        <a14:foregroundMark x1="15814" y1="81115" x2="68266" y2="87600"/>
                        <a14:foregroundMark x1="68266" y1="87600" x2="84344" y2="86121"/>
                        <a14:foregroundMark x1="84344" y1="86121" x2="84186" y2="77361"/>
                        <a14:foregroundMark x1="84186" y1="77361" x2="10596" y2="70876"/>
                        <a14:foregroundMark x1="4428" y1="72810" x2="2425" y2="81342"/>
                        <a14:foregroundMark x1="2425" y1="81342" x2="2425" y2="84755"/>
                        <a14:foregroundMark x1="95836" y1="74630" x2="95836" y2="88851"/>
                        <a14:foregroundMark x1="27728" y1="11832" x2="31154" y2="7509"/>
                        <a14:foregroundMark x1="31154" y1="7509" x2="36110" y2="6371"/>
                        <a14:foregroundMark x1="36110" y1="6371" x2="57459" y2="8305"/>
                        <a14:foregroundMark x1="57459" y1="8305" x2="67528" y2="5916"/>
                        <a14:foregroundMark x1="67528" y1="5916" x2="71060" y2="11149"/>
                        <a14:foregroundMark x1="71060" y1="11149" x2="71060" y2="11490"/>
                        <a14:foregroundMark x1="79705" y1="68714" x2="80722" y2="68639"/>
                        <a14:foregroundMark x1="95035" y1="68598" x2="96732" y2="69056"/>
                        <a14:foregroundMark x1="96732" y1="69056" x2="96890" y2="83845"/>
                        <a14:foregroundMark x1="96890" y1="83845" x2="94320" y2="90271"/>
                        <a14:foregroundMark x1="88998" y1="92022" x2="81392" y2="91809"/>
                        <a14:foregroundMark x1="81392" y1="91809" x2="79494" y2="82821"/>
                        <a14:foregroundMark x1="79494" y1="82821" x2="79441" y2="68714"/>
                        <a14:foregroundMark x1="53400" y1="6257" x2="55403" y2="5802"/>
                        <a14:backgroundMark x1="93832" y1="67577" x2="84291" y2="67235"/>
                        <a14:backgroundMark x1="80970" y1="67804" x2="95203" y2="68032"/>
                        <a14:backgroundMark x1="40749" y1="67463" x2="64207" y2="67804"/>
                        <a14:backgroundMark x1="64207" y1="67804" x2="74328" y2="67577"/>
                        <a14:backgroundMark x1="74328" y1="67577" x2="75488" y2="67577"/>
                        <a14:backgroundMark x1="88666" y1="93174" x2="93200" y2="92833"/>
                        <a14:backgroundMark x1="93200" y1="92833" x2="93411" y2="92833"/>
                        <a14:backgroundMark x1="93569" y1="92719" x2="94149" y2="92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04338"/>
            <a:ext cx="12192000" cy="564932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AF3377-3C8E-FB5C-672F-C698F7152C15}"/>
              </a:ext>
            </a:extLst>
          </p:cNvPr>
          <p:cNvGrpSpPr/>
          <p:nvPr/>
        </p:nvGrpSpPr>
        <p:grpSpPr>
          <a:xfrm>
            <a:off x="2438400" y="3929641"/>
            <a:ext cx="7315200" cy="914401"/>
            <a:chOff x="3878845" y="5859180"/>
            <a:chExt cx="7315200" cy="9144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89BB8-B33D-87F7-BA99-F524065CFDE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878845" y="5859180"/>
              <a:ext cx="914400" cy="914400"/>
            </a:xfrm>
            <a:prstGeom prst="roundRect">
              <a:avLst/>
            </a:prstGeom>
            <a:solidFill>
              <a:srgbClr val="05111D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rgbClr val="FEFFF9"/>
                  </a:solidFill>
                </a:rPr>
                <a:t>--</a:t>
              </a:r>
              <a:r>
                <a:rPr lang="en-US" sz="1200" dirty="0" err="1">
                  <a:solidFill>
                    <a:srgbClr val="FEFFF9"/>
                  </a:solidFill>
                </a:rPr>
                <a:t>bg</a:t>
              </a:r>
              <a:r>
                <a:rPr lang="en-US" sz="1200" dirty="0">
                  <a:solidFill>
                    <a:srgbClr val="FEFFF9"/>
                  </a:solidFill>
                </a:rPr>
                <a:t>-color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9271E-074C-E7F3-5CF5-3279D48FE22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93245" y="5859181"/>
              <a:ext cx="914400" cy="914400"/>
            </a:xfrm>
            <a:prstGeom prst="roundRect">
              <a:avLst/>
            </a:prstGeom>
            <a:solidFill>
              <a:srgbClr val="ECCDA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--hover-color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D5991E-8D06-9973-F5A8-1CCA7F27AB2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707645" y="5859181"/>
              <a:ext cx="914400" cy="914400"/>
            </a:xfrm>
            <a:prstGeom prst="roundRect">
              <a:avLst/>
            </a:prstGeom>
            <a:solidFill>
              <a:srgbClr val="F1F1DC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--color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C2A714-E0F7-D2EB-3256-9F2A477A49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622045" y="5859181"/>
              <a:ext cx="914400" cy="914400"/>
            </a:xfrm>
            <a:prstGeom prst="roundRect">
              <a:avLst/>
            </a:prstGeom>
            <a:solidFill>
              <a:srgbClr val="0E1134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rgbClr val="FEFFF9"/>
                  </a:solidFill>
                </a:rPr>
                <a:t>--opposite-color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70FEB7-9B2B-0012-43EC-4A85784C37E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36445" y="5859181"/>
              <a:ext cx="914400" cy="914400"/>
            </a:xfrm>
            <a:prstGeom prst="roundRect">
              <a:avLst/>
            </a:prstGeom>
            <a:solidFill>
              <a:srgbClr val="8F7625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--primary-color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15DD8F-6E64-79BA-2670-6B008601DFA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450845" y="5859181"/>
              <a:ext cx="914400" cy="914400"/>
            </a:xfrm>
            <a:prstGeom prst="roundRect">
              <a:avLst/>
            </a:prstGeom>
            <a:solidFill>
              <a:srgbClr val="8192A6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--secondary-color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82E8F7-452A-D927-28D0-088EE7491E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65245" y="5859181"/>
              <a:ext cx="914400" cy="914400"/>
            </a:xfrm>
            <a:prstGeom prst="roundRect">
              <a:avLst/>
            </a:prstGeom>
            <a:solidFill>
              <a:srgbClr val="D84D2C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--accent-color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44F7F0-6043-AE3A-58D8-D7D9692D72E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279645" y="5859181"/>
              <a:ext cx="914400" cy="914400"/>
            </a:xfrm>
            <a:prstGeom prst="roundRect">
              <a:avLst/>
            </a:prstGeom>
            <a:solidFill>
              <a:srgbClr val="CDE2EB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--subtle-color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CDC7B6-05AB-23F8-0F38-4163360612CC}"/>
              </a:ext>
            </a:extLst>
          </p:cNvPr>
          <p:cNvSpPr txBox="1">
            <a:spLocks noChangeAspect="1"/>
          </p:cNvSpPr>
          <p:nvPr/>
        </p:nvSpPr>
        <p:spPr>
          <a:xfrm>
            <a:off x="6995375" y="4990003"/>
            <a:ext cx="914400" cy="9144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--tertiary-color </a:t>
            </a:r>
          </a:p>
        </p:txBody>
      </p:sp>
    </p:spTree>
    <p:extLst>
      <p:ext uri="{BB962C8B-B14F-4D97-AF65-F5344CB8AC3E}">
        <p14:creationId xmlns:p14="http://schemas.microsoft.com/office/powerpoint/2010/main" val="328840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C962-7E6F-3691-0C36-FE8CA419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-image">
            <a:extLst>
              <a:ext uri="{FF2B5EF4-FFF2-40B4-BE49-F238E27FC236}">
                <a16:creationId xmlns:a16="http://schemas.microsoft.com/office/drawing/2014/main" id="{3D9CBD95-6384-7285-E41E-7702F719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215" b="27715"/>
          <a:stretch>
            <a:fillRect/>
          </a:stretch>
        </p:blipFill>
        <p:spPr>
          <a:xfrm>
            <a:off x="0" y="2113643"/>
            <a:ext cx="12192000" cy="3200400"/>
          </a:xfrm>
          <a:prstGeom prst="rect">
            <a:avLst/>
          </a:prstGeom>
        </p:spPr>
      </p:pic>
      <p:sp>
        <p:nvSpPr>
          <p:cNvPr id="16" name="bg-shade">
            <a:extLst>
              <a:ext uri="{FF2B5EF4-FFF2-40B4-BE49-F238E27FC236}">
                <a16:creationId xmlns:a16="http://schemas.microsoft.com/office/drawing/2014/main" id="{52B5FBA4-95C8-E4D6-A4FF-B69417519957}"/>
              </a:ext>
            </a:extLst>
          </p:cNvPr>
          <p:cNvSpPr txBox="1"/>
          <p:nvPr/>
        </p:nvSpPr>
        <p:spPr>
          <a:xfrm>
            <a:off x="0" y="2113643"/>
            <a:ext cx="12192001" cy="3200400"/>
          </a:xfrm>
          <a:prstGeom prst="rect">
            <a:avLst/>
          </a:prstGeom>
          <a:solidFill>
            <a:srgbClr val="05111D">
              <a:alpha val="30000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400" b="1" dirty="0">
              <a:ln w="6350">
                <a:solidFill>
                  <a:srgbClr val="0E1134"/>
                </a:solidFill>
              </a:ln>
              <a:solidFill>
                <a:srgbClr val="CDE2E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taliana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C72C3-54E6-BDA5-320B-1779871C2D8A}"/>
              </a:ext>
            </a:extLst>
          </p:cNvPr>
          <p:cNvSpPr txBox="1"/>
          <p:nvPr/>
        </p:nvSpPr>
        <p:spPr>
          <a:xfrm>
            <a:off x="850093" y="2113643"/>
            <a:ext cx="3200400" cy="3200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>
                <a:ln w="6350">
                  <a:solidFill>
                    <a:srgbClr val="0E1134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Unlimited Warrant Board Study Guide</a:t>
            </a:r>
          </a:p>
          <a:p>
            <a:pPr algn="ctr"/>
            <a:r>
              <a:rPr lang="en-US" sz="3200" b="1" dirty="0">
                <a:ln w="6350">
                  <a:solidFill>
                    <a:srgbClr val="0E1134"/>
                  </a:solidFill>
                </a:ln>
                <a:solidFill>
                  <a:srgbClr val="CDE2E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taliana" pitchFamily="2" charset="0"/>
                <a:ea typeface="Roboto" panose="02000000000000000000" pitchFamily="2" charset="0"/>
              </a:rPr>
              <a:t>Nate’s Edition</a:t>
            </a:r>
            <a:r>
              <a:rPr lang="en-US" sz="2400" b="1" dirty="0">
                <a:ln w="6350">
                  <a:solidFill>
                    <a:srgbClr val="0E1134"/>
                  </a:solidFill>
                </a:ln>
                <a:solidFill>
                  <a:srgbClr val="CDE2E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taliana" pitchFamily="2" charset="0"/>
                <a:ea typeface="Roboto" panose="02000000000000000000" pitchFamily="2" charset="0"/>
              </a:rPr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17E60-3C0A-29D3-04FB-B7D5B7D75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85" y="2113643"/>
            <a:ext cx="5919815" cy="3200400"/>
          </a:xfrm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6BDF09-33B9-EF7F-73FA-384D151C1539}"/>
              </a:ext>
            </a:extLst>
          </p:cNvPr>
          <p:cNvSpPr txBox="1">
            <a:spLocks noChangeAspect="1"/>
          </p:cNvSpPr>
          <p:nvPr/>
        </p:nvSpPr>
        <p:spPr>
          <a:xfrm>
            <a:off x="3593293" y="119641"/>
            <a:ext cx="914400" cy="914400"/>
          </a:xfrm>
          <a:prstGeom prst="roundRect">
            <a:avLst/>
          </a:prstGeom>
          <a:solidFill>
            <a:srgbClr val="05111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EFFF9"/>
                </a:solidFill>
              </a:rPr>
              <a:t>--</a:t>
            </a:r>
            <a:r>
              <a:rPr lang="en-US" sz="1200" dirty="0" err="1">
                <a:solidFill>
                  <a:srgbClr val="FEFFF9"/>
                </a:solidFill>
              </a:rPr>
              <a:t>bg</a:t>
            </a:r>
            <a:r>
              <a:rPr lang="en-US" sz="1200" dirty="0">
                <a:solidFill>
                  <a:srgbClr val="FEFFF9"/>
                </a:solidFill>
              </a:rPr>
              <a:t>-color</a:t>
            </a:r>
          </a:p>
        </p:txBody>
      </p:sp>
    </p:spTree>
    <p:extLst>
      <p:ext uri="{BB962C8B-B14F-4D97-AF65-F5344CB8AC3E}">
        <p14:creationId xmlns:p14="http://schemas.microsoft.com/office/powerpoint/2010/main" val="328176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017C77B-9946-FEFE-E49E-2B56F35EF86F}"/>
              </a:ext>
            </a:extLst>
          </p:cNvPr>
          <p:cNvSpPr/>
          <p:nvPr/>
        </p:nvSpPr>
        <p:spPr>
          <a:xfrm>
            <a:off x="4600575" y="1933575"/>
            <a:ext cx="2990850" cy="2990850"/>
          </a:xfrm>
          <a:prstGeom prst="ellipse">
            <a:avLst/>
          </a:prstGeom>
          <a:solidFill>
            <a:srgbClr val="B68F12"/>
          </a:solidFill>
          <a:ln w="76200">
            <a:solidFill>
              <a:srgbClr val="0511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400" b="1" dirty="0">
                <a:solidFill>
                  <a:srgbClr val="05111D"/>
                </a:solidFill>
                <a:latin typeface="Bahnschrift SemiBold Condensed" panose="020B0502040204020203" pitchFamily="34" charset="0"/>
              </a:rPr>
              <a:t>UWB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B09E11-36ED-AECB-F130-7F80A3B1ACFD}"/>
              </a:ext>
            </a:extLst>
          </p:cNvPr>
          <p:cNvSpPr/>
          <p:nvPr/>
        </p:nvSpPr>
        <p:spPr>
          <a:xfrm>
            <a:off x="7994440" y="1933575"/>
            <a:ext cx="2990850" cy="2990850"/>
          </a:xfrm>
          <a:prstGeom prst="ellipse">
            <a:avLst/>
          </a:prstGeom>
          <a:solidFill>
            <a:srgbClr val="05111D"/>
          </a:solidFill>
          <a:ln w="76200">
            <a:solidFill>
              <a:srgbClr val="0511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400" b="1" dirty="0">
                <a:solidFill>
                  <a:srgbClr val="B68F12"/>
                </a:solidFill>
                <a:latin typeface="Bahnschrift SemiBold Condensed" panose="020B0502040204020203" pitchFamily="34" charset="0"/>
              </a:rPr>
              <a:t>UWB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C17AE9-C6E1-8E06-6515-BE7D04220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6" t="2979" r="23601" b="16728"/>
          <a:stretch>
            <a:fillRect/>
          </a:stretch>
        </p:blipFill>
        <p:spPr>
          <a:xfrm>
            <a:off x="1060779" y="1822519"/>
            <a:ext cx="2743200" cy="2743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774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641ABB-9903-75D9-93E2-A5C9C2C91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/>
          <a:stretch>
            <a:fillRect/>
          </a:stretch>
        </p:blipFill>
        <p:spPr>
          <a:xfrm flipH="1">
            <a:off x="481026" y="519112"/>
            <a:ext cx="3064260" cy="6338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AB555-E5DA-91E3-24C6-95D5D8D3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/>
          <a:stretch>
            <a:fillRect/>
          </a:stretch>
        </p:blipFill>
        <p:spPr>
          <a:xfrm>
            <a:off x="9525" y="1981212"/>
            <a:ext cx="2649353" cy="5120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05015-D10F-F150-31E1-0CBF2333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30" y="0"/>
            <a:ext cx="385762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5D12E-6273-B6AE-CF61-AB3761819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6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09F7EE-2F08-D1BF-8D1D-34AE039A8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3741853056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63BC6D8-C889-FFCC-05FB-BB2D132A45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Render FX Seed</a:t>
            </a:r>
          </a:p>
        </p:txBody>
      </p:sp>
    </p:spTree>
    <p:extLst>
      <p:ext uri="{BB962C8B-B14F-4D97-AF65-F5344CB8AC3E}">
        <p14:creationId xmlns:p14="http://schemas.microsoft.com/office/powerpoint/2010/main" val="260268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BACF-BFDA-72DA-606F-1DB6AEC0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UWB-SG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3AF81-7A58-8CB3-CBD7-26CB29846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9AE53-B989-13A1-0B64-E7A44A254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realistic watercolor of a happy, comfortable thirty-year-old businessman with light-brown hair, blue eyes, and white skin giving two thumbs up while sitting at a desk filled with stacked papers. The office behind him is also filled with stacks of papers on virtually every surface. A large window filled with soft colorful watercolors in the background. Symmetrical. Deep colors.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0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DDCA70-AEFA-E99B-73D9-3AA5E3B0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Far-toc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3D90276-E8D6-0250-F68B-47254FF87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78413" y="1459558"/>
            <a:ext cx="6189662" cy="3481684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0A2133-DAC7-CB0C-5B4D-30A9A8583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semi-realistic watercolor of a classical library with ornate </a:t>
            </a:r>
          </a:p>
          <a:p>
            <a:r>
              <a:rPr lang="en-US" dirty="0"/>
              <a:t>plaques marking the rows and windows filled with abstract watercolors in the background.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13837702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802</TotalTime>
  <Words>651</Words>
  <Application>Microsoft Office PowerPoint</Application>
  <PresentationFormat>Widescreen</PresentationFormat>
  <Paragraphs>143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Bahnschrift SemiBold Condensed</vt:lpstr>
      <vt:lpstr>Bookman Old Style</vt:lpstr>
      <vt:lpstr>Calibri</vt:lpstr>
      <vt:lpstr>Italiana</vt:lpstr>
      <vt:lpstr>Roboto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3741853056</vt:lpstr>
      <vt:lpstr>UWB-SG</vt:lpstr>
      <vt:lpstr>Far-toc</vt:lpstr>
      <vt:lpstr>Thresholds</vt:lpstr>
      <vt:lpstr>Key Personnel</vt:lpstr>
      <vt:lpstr>clearance</vt:lpstr>
      <vt:lpstr>Fiscal Law</vt:lpstr>
      <vt:lpstr>Time</vt:lpstr>
      <vt:lpstr>Purpose</vt:lpstr>
      <vt:lpstr>Amount</vt:lpstr>
      <vt:lpstr>Competition</vt:lpstr>
      <vt:lpstr>Pricing</vt:lpstr>
      <vt:lpstr>Source Selections</vt:lpstr>
      <vt:lpstr>Legal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Noorlander</dc:creator>
  <cp:lastModifiedBy>Nathan Noorlander</cp:lastModifiedBy>
  <cp:revision>7</cp:revision>
  <dcterms:created xsi:type="dcterms:W3CDTF">2026-02-04T22:21:15Z</dcterms:created>
  <dcterms:modified xsi:type="dcterms:W3CDTF">2026-02-13T18:18:46Z</dcterms:modified>
</cp:coreProperties>
</file>